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7" d="100"/>
          <a:sy n="157" d="100"/>
        </p:scale>
        <p:origin x="-156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B2BBA-CE03-4208-9F6F-3DE086B6E00F}" type="datetimeFigureOut">
              <a:rPr lang="sk-SK" smtClean="0"/>
              <a:t>7.6.2023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710F-2D53-4A65-85B9-C52B33CD51E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B2BBA-CE03-4208-9F6F-3DE086B6E00F}" type="datetimeFigureOut">
              <a:rPr lang="sk-SK" smtClean="0"/>
              <a:t>7.6.2023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710F-2D53-4A65-85B9-C52B33CD51E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B2BBA-CE03-4208-9F6F-3DE086B6E00F}" type="datetimeFigureOut">
              <a:rPr lang="sk-SK" smtClean="0"/>
              <a:t>7.6.2023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710F-2D53-4A65-85B9-C52B33CD51E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B2BBA-CE03-4208-9F6F-3DE086B6E00F}" type="datetimeFigureOut">
              <a:rPr lang="sk-SK" smtClean="0"/>
              <a:t>7.6.2023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710F-2D53-4A65-85B9-C52B33CD51E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B2BBA-CE03-4208-9F6F-3DE086B6E00F}" type="datetimeFigureOut">
              <a:rPr lang="sk-SK" smtClean="0"/>
              <a:t>7.6.2023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710F-2D53-4A65-85B9-C52B33CD51E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B2BBA-CE03-4208-9F6F-3DE086B6E00F}" type="datetimeFigureOut">
              <a:rPr lang="sk-SK" smtClean="0"/>
              <a:t>7.6.2023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710F-2D53-4A65-85B9-C52B33CD51E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B2BBA-CE03-4208-9F6F-3DE086B6E00F}" type="datetimeFigureOut">
              <a:rPr lang="sk-SK" smtClean="0"/>
              <a:t>7.6.2023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710F-2D53-4A65-85B9-C52B33CD51E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B2BBA-CE03-4208-9F6F-3DE086B6E00F}" type="datetimeFigureOut">
              <a:rPr lang="sk-SK" smtClean="0"/>
              <a:t>7.6.2023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710F-2D53-4A65-85B9-C52B33CD51E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B2BBA-CE03-4208-9F6F-3DE086B6E00F}" type="datetimeFigureOut">
              <a:rPr lang="sk-SK" smtClean="0"/>
              <a:t>7.6.2023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710F-2D53-4A65-85B9-C52B33CD51E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B2BBA-CE03-4208-9F6F-3DE086B6E00F}" type="datetimeFigureOut">
              <a:rPr lang="sk-SK" smtClean="0"/>
              <a:t>7.6.2023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710F-2D53-4A65-85B9-C52B33CD51E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B2BBA-CE03-4208-9F6F-3DE086B6E00F}" type="datetimeFigureOut">
              <a:rPr lang="sk-SK" smtClean="0"/>
              <a:t>7.6.2023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710F-2D53-4A65-85B9-C52B33CD51E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B2BBA-CE03-4208-9F6F-3DE086B6E00F}" type="datetimeFigureOut">
              <a:rPr lang="sk-SK" smtClean="0"/>
              <a:t>7.6.2023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1710F-2D53-4A65-85B9-C52B33CD51E1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Music\yt5s.io-The%20Hubble%20Space%20Telescope_%20Three%20Decades%20of%20Discovery-(1080p).mp4" TargetMode="Externa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 history of the Hubble Space Telescope | BBC Sky at Night Magazine"/>
          <p:cNvPicPr>
            <a:picLocks noChangeAspect="1" noChangeArrowheads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35496" y="260648"/>
            <a:ext cx="40679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600" dirty="0" err="1" smtClean="0">
                <a:solidFill>
                  <a:schemeClr val="bg1"/>
                </a:solidFill>
              </a:rPr>
              <a:t>Hubblov</a:t>
            </a:r>
            <a:r>
              <a:rPr lang="sk-SK" sz="6600" dirty="0" smtClean="0">
                <a:solidFill>
                  <a:schemeClr val="bg1"/>
                </a:solidFill>
              </a:rPr>
              <a:t> vesmírny ďalekohľad</a:t>
            </a:r>
            <a:endParaRPr lang="sk-SK" sz="6600" dirty="0">
              <a:solidFill>
                <a:schemeClr val="bg1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0" y="3501008"/>
            <a:ext cx="41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bg1"/>
                </a:solidFill>
              </a:rPr>
              <a:t>(„Okno do vesmíru“)</a:t>
            </a: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4860032" y="6488668"/>
            <a:ext cx="428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 smtClean="0"/>
              <a:t>Samuel Miščík 3.A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/>
          <p:nvPr/>
        </p:nvPicPr>
        <p:blipFill>
          <a:blip r:embed="rId2" cstate="print"/>
          <a:srcRect l="59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ubble Ultra Deep Field | ESA/Hubb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0" y="0"/>
            <a:ext cx="41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 smtClean="0">
                <a:solidFill>
                  <a:schemeClr val="bg1"/>
                </a:solidFill>
              </a:rPr>
              <a:t>Deep</a:t>
            </a:r>
            <a:r>
              <a:rPr lang="sk-SK" sz="3200" dirty="0" smtClean="0">
                <a:solidFill>
                  <a:schemeClr val="bg1"/>
                </a:solidFill>
              </a:rPr>
              <a:t> </a:t>
            </a:r>
            <a:r>
              <a:rPr lang="sk-SK" sz="3200" dirty="0" err="1" smtClean="0">
                <a:solidFill>
                  <a:schemeClr val="bg1"/>
                </a:solidFill>
              </a:rPr>
              <a:t>field</a:t>
            </a:r>
            <a:r>
              <a:rPr lang="sk-SK" sz="3200" dirty="0" smtClean="0">
                <a:solidFill>
                  <a:schemeClr val="bg1"/>
                </a:solidFill>
              </a:rPr>
              <a:t>:</a:t>
            </a:r>
            <a:endParaRPr lang="sk-SK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ile:Black colour.jpg - Wikimedia 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Obrázok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8" y="908720"/>
            <a:ext cx="9150848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ile:Black colour.jpg - Wikimedia 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Obrázok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208316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e:Black colour.jpg - Wikimedia 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The Pillars of Creation | NA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0"/>
            <a:ext cx="657405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le:Black colour.jpg - Wikimedia Comm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yt5s.io-The Hubble Space Telescope_ Three Decades of Discovery-(1080p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ubble Space Telescope | New Scientist"/>
          <p:cNvPicPr>
            <a:picLocks noChangeAspect="1" noChangeArrowheads="1"/>
          </p:cNvPicPr>
          <p:nvPr/>
        </p:nvPicPr>
        <p:blipFill>
          <a:blip r:embed="rId2" cstate="print"/>
          <a:srcRect l="13739" r="1126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107504" y="1988840"/>
            <a:ext cx="54360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800" dirty="0" smtClean="0"/>
              <a:t>Ďakujem za pozornosť</a:t>
            </a:r>
            <a:endParaRPr lang="sk-SK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The Hubble Space Telescope at the Lockheed assembly plant 8913987.jpg  - Wikimedia 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0148" cy="6858000"/>
          </a:xfrm>
          <a:prstGeom prst="rect">
            <a:avLst/>
          </a:prstGeom>
          <a:noFill/>
        </p:spPr>
      </p:pic>
      <p:sp>
        <p:nvSpPr>
          <p:cNvPr id="7" name="BlokTextu 6"/>
          <p:cNvSpPr txBox="1"/>
          <p:nvPr/>
        </p:nvSpPr>
        <p:spPr>
          <a:xfrm>
            <a:off x="0" y="0"/>
            <a:ext cx="41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bg1"/>
                </a:solidFill>
              </a:rPr>
              <a:t>Začiatok stavby:</a:t>
            </a:r>
            <a:endParaRPr lang="sk-SK" sz="3200" dirty="0">
              <a:solidFill>
                <a:schemeClr val="bg1"/>
              </a:solidFill>
            </a:endParaRPr>
          </a:p>
        </p:txBody>
      </p:sp>
      <p:pic>
        <p:nvPicPr>
          <p:cNvPr id="4100" name="Picture 4" descr="Gyroskop je fyzikální hračka pro zvídavé děti i dospělé. Jako by porušoval  základní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908720"/>
            <a:ext cx="4536504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/>
          <p:cNvSpPr txBox="1"/>
          <p:nvPr/>
        </p:nvSpPr>
        <p:spPr>
          <a:xfrm>
            <a:off x="107504" y="116632"/>
            <a:ext cx="41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bg1"/>
                </a:solidFill>
              </a:rPr>
              <a:t>Začiatok stavby:</a:t>
            </a:r>
            <a:endParaRPr lang="sk-SK" sz="3200" dirty="0">
              <a:solidFill>
                <a:schemeClr val="bg1"/>
              </a:solidFill>
            </a:endParaRPr>
          </a:p>
        </p:txBody>
      </p:sp>
      <p:pic>
        <p:nvPicPr>
          <p:cNvPr id="15362" name="Picture 2" descr="About Us"/>
          <p:cNvPicPr>
            <a:picLocks noChangeAspect="1" noChangeArrowheads="1"/>
          </p:cNvPicPr>
          <p:nvPr/>
        </p:nvPicPr>
        <p:blipFill>
          <a:blip r:embed="rId2" cstate="print"/>
          <a:srcRect l="7609" r="26879"/>
          <a:stretch>
            <a:fillRect/>
          </a:stretch>
        </p:blipFill>
        <p:spPr bwMode="auto">
          <a:xfrm>
            <a:off x="0" y="0"/>
            <a:ext cx="9210248" cy="7029400"/>
          </a:xfrm>
          <a:prstGeom prst="rect">
            <a:avLst/>
          </a:prstGeom>
          <a:noFill/>
        </p:spPr>
      </p:pic>
      <p:sp>
        <p:nvSpPr>
          <p:cNvPr id="8" name="BlokTextu 7"/>
          <p:cNvSpPr txBox="1"/>
          <p:nvPr/>
        </p:nvSpPr>
        <p:spPr>
          <a:xfrm>
            <a:off x="0" y="0"/>
            <a:ext cx="41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bg1"/>
                </a:solidFill>
              </a:rPr>
              <a:t>Misia STS 131:</a:t>
            </a:r>
            <a:endParaRPr lang="sk-SK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he Hubble Space Telescope and 30 years that transformed our view of the  universe | Space"/>
          <p:cNvPicPr>
            <a:picLocks noChangeAspect="1" noChangeArrowheads="1"/>
          </p:cNvPicPr>
          <p:nvPr/>
        </p:nvPicPr>
        <p:blipFill>
          <a:blip r:embed="rId2" cstate="print"/>
          <a:srcRect t="2288"/>
          <a:stretch>
            <a:fillRect/>
          </a:stretch>
        </p:blipFill>
        <p:spPr bwMode="auto">
          <a:xfrm>
            <a:off x="-1" y="0"/>
            <a:ext cx="9147699" cy="6885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bout - The Hubble Story | NASA"/>
          <p:cNvPicPr>
            <a:picLocks noChangeAspect="1" noChangeArrowheads="1"/>
          </p:cNvPicPr>
          <p:nvPr/>
        </p:nvPicPr>
        <p:blipFill>
          <a:blip r:embed="rId2" cstate="print"/>
          <a:srcRect r="11181"/>
          <a:stretch>
            <a:fillRect/>
          </a:stretch>
        </p:blipFill>
        <p:spPr bwMode="auto">
          <a:xfrm>
            <a:off x="0" y="-1"/>
            <a:ext cx="9144000" cy="6863348"/>
          </a:xfrm>
          <a:prstGeom prst="rect">
            <a:avLst/>
          </a:prstGeom>
          <a:noFill/>
        </p:spPr>
      </p:pic>
      <p:sp>
        <p:nvSpPr>
          <p:cNvPr id="4" name="BlokTextu 3"/>
          <p:cNvSpPr txBox="1"/>
          <p:nvPr/>
        </p:nvSpPr>
        <p:spPr>
          <a:xfrm>
            <a:off x="0" y="0"/>
            <a:ext cx="2195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bg1"/>
                </a:solidFill>
              </a:rPr>
              <a:t>Chyba vesmírneho rozmeru:</a:t>
            </a:r>
            <a:endParaRPr lang="sk-SK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File:Black colour.jpg - Wikimedia 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em&gt;Hubble Space Telescope&lt;/em&gt; | Multiwavelength Astronom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e:Black colour.jpg - Wikimedia 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74" y="0"/>
            <a:ext cx="85353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OSTAR Installation | ESA/Hubble"/>
          <p:cNvPicPr>
            <a:picLocks noChangeAspect="1" noChangeArrowheads="1"/>
          </p:cNvPicPr>
          <p:nvPr/>
        </p:nvPicPr>
        <p:blipFill>
          <a:blip r:embed="rId2" cstate="print"/>
          <a:srcRect l="5139"/>
          <a:stretch>
            <a:fillRect/>
          </a:stretch>
        </p:blipFill>
        <p:spPr bwMode="auto">
          <a:xfrm>
            <a:off x="-1" y="0"/>
            <a:ext cx="9170801" cy="6858000"/>
          </a:xfrm>
          <a:prstGeom prst="rect">
            <a:avLst/>
          </a:prstGeom>
          <a:noFill/>
        </p:spPr>
      </p:pic>
      <p:sp>
        <p:nvSpPr>
          <p:cNvPr id="4" name="BlokTextu 3"/>
          <p:cNvSpPr txBox="1"/>
          <p:nvPr/>
        </p:nvSpPr>
        <p:spPr>
          <a:xfrm>
            <a:off x="0" y="0"/>
            <a:ext cx="41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 smtClean="0">
                <a:solidFill>
                  <a:schemeClr val="bg1"/>
                </a:solidFill>
              </a:rPr>
              <a:t>Costar</a:t>
            </a:r>
            <a:r>
              <a:rPr lang="sk-SK" sz="3200" dirty="0" smtClean="0">
                <a:solidFill>
                  <a:schemeClr val="bg1"/>
                </a:solidFill>
              </a:rPr>
              <a:t>:</a:t>
            </a:r>
            <a:endParaRPr lang="sk-SK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ile:Black colour.jpg - Wikimedia 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Hubble Celebrates 25 Years Since First Repair Mission in Space | NA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144000" cy="4551239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0" y="0"/>
            <a:ext cx="41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bg1"/>
                </a:solidFill>
              </a:rPr>
              <a:t>Opravený ďalekohľad:</a:t>
            </a:r>
            <a:endParaRPr lang="sk-SK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36</Words>
  <Application>Microsoft Office PowerPoint</Application>
  <PresentationFormat>Prezentácia na obrazovke (4:3)</PresentationFormat>
  <Paragraphs>11</Paragraphs>
  <Slides>16</Slides>
  <Notes>0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17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Admin</dc:creator>
  <cp:lastModifiedBy>Admin</cp:lastModifiedBy>
  <cp:revision>14</cp:revision>
  <dcterms:created xsi:type="dcterms:W3CDTF">2023-06-07T18:02:55Z</dcterms:created>
  <dcterms:modified xsi:type="dcterms:W3CDTF">2023-06-07T20:52:18Z</dcterms:modified>
</cp:coreProperties>
</file>